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363" r:id="rId3"/>
    <p:sldId id="359" r:id="rId4"/>
    <p:sldId id="364" r:id="rId5"/>
    <p:sldId id="365" r:id="rId6"/>
    <p:sldId id="360" r:id="rId7"/>
    <p:sldId id="361" r:id="rId8"/>
    <p:sldId id="3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1272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11/13/15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1954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mailto:linkedeconomy@gmail.com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latin typeface="+mj-lt"/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latin typeface="+mj-lt"/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4 - Εικόνα" descr="pi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4793161"/>
          </a:xfrm>
          <a:prstGeom prst="rect">
            <a:avLst/>
          </a:prstGeom>
        </p:spPr>
      </p:pic>
      <p:sp>
        <p:nvSpPr>
          <p:cNvPr id="9" name="8 - Έλλειψη"/>
          <p:cNvSpPr/>
          <p:nvPr/>
        </p:nvSpPr>
        <p:spPr>
          <a:xfrm>
            <a:off x="6934200" y="4114800"/>
            <a:ext cx="12954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19 - Εικόνα" descr="pi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143000"/>
            <a:ext cx="8305800" cy="5395846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14912"/>
            <a:ext cx="8153400" cy="5588538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dge_to_send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06"/>
            <a:ext cx="9144000" cy="408079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camo.githubusercontent.com/cab5049371c17e33d819d88019ac39dd5e8c26bf/68747470733a2f2f662e636c6f75642e6769746875622e636f6d2f6173736574732f3533353031322f3138353236382f35616339626665632d376430302d313165322d383235302d3233333234373935653761662e6a70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731" y="1447800"/>
            <a:ext cx="8508469" cy="4724400"/>
          </a:xfrm>
          <a:prstGeom prst="rect">
            <a:avLst/>
          </a:prstGeom>
          <a:noFill/>
        </p:spPr>
      </p:pic>
      <p:pic>
        <p:nvPicPr>
          <p:cNvPr id="5" name="Picture 4" descr="badge_to_send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42114" r="58056" b="24586"/>
          <a:stretch/>
        </p:blipFill>
        <p:spPr>
          <a:xfrm>
            <a:off x="7124700" y="4445000"/>
            <a:ext cx="990600" cy="9906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- Ορθογώνιο"/>
          <p:cNvSpPr/>
          <p:nvPr/>
        </p:nvSpPr>
        <p:spPr>
          <a:xfrm>
            <a:off x="0" y="1143000"/>
            <a:ext cx="914400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i="1" u="sng" dirty="0" smtClean="0"/>
              <a:t>Τι θέλουμε από </a:t>
            </a:r>
            <a:r>
              <a:rPr lang="el-GR" i="1" u="sng" dirty="0" err="1" smtClean="0"/>
              <a:t>εσας</a:t>
            </a:r>
            <a:r>
              <a:rPr lang="el-GR" i="1" u="sng" dirty="0" smtClean="0"/>
              <a:t>;</a:t>
            </a:r>
          </a:p>
          <a:p>
            <a:pPr algn="ctr"/>
            <a:r>
              <a:rPr lang="el-GR" i="1" dirty="0" smtClean="0"/>
              <a:t>Για να μπείτε στην κοινότητα απαιτείται εγγραφή</a:t>
            </a:r>
          </a:p>
        </p:txBody>
      </p:sp>
      <p:sp>
        <p:nvSpPr>
          <p:cNvPr id="9" name="8 - Ορθογώνιο"/>
          <p:cNvSpPr/>
          <p:nvPr/>
        </p:nvSpPr>
        <p:spPr>
          <a:xfrm>
            <a:off x="0" y="2449294"/>
            <a:ext cx="9144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i="1" u="sng" dirty="0" smtClean="0"/>
              <a:t>Τι προσφέρουμε;</a:t>
            </a:r>
          </a:p>
          <a:p>
            <a:pPr algn="ctr"/>
            <a:r>
              <a:rPr lang="en-US" i="1" dirty="0" smtClean="0"/>
              <a:t>micro-lectures</a:t>
            </a:r>
            <a:r>
              <a:rPr lang="el-GR" i="1" dirty="0" smtClean="0"/>
              <a:t> σε διαφάνειες, </a:t>
            </a:r>
            <a:r>
              <a:rPr lang="en-US" i="1" dirty="0" smtClean="0"/>
              <a:t>podcasts</a:t>
            </a:r>
            <a:r>
              <a:rPr lang="el-GR" i="1" dirty="0" smtClean="0"/>
              <a:t>, (</a:t>
            </a:r>
            <a:r>
              <a:rPr lang="en-US" i="1" dirty="0" smtClean="0"/>
              <a:t>short video-lectures </a:t>
            </a:r>
            <a:r>
              <a:rPr lang="el-GR" i="1" dirty="0" smtClean="0"/>
              <a:t>σύντομα) ανάλογα με το θέμα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0" y="3743325"/>
            <a:ext cx="9144000" cy="23083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i="1" u="sng" dirty="0" smtClean="0"/>
              <a:t>Απονέμονται</a:t>
            </a:r>
            <a:r>
              <a:rPr lang="en-US" i="1" u="sng" dirty="0" smtClean="0"/>
              <a:t> Badges</a:t>
            </a:r>
            <a:endParaRPr lang="el-GR" i="1" u="sng" dirty="0" smtClean="0"/>
          </a:p>
          <a:p>
            <a:pPr>
              <a:buFontTx/>
              <a:buChar char="-"/>
            </a:pPr>
            <a:r>
              <a:rPr lang="el-GR" i="1" dirty="0" smtClean="0"/>
              <a:t> Αυτόματα στο </a:t>
            </a:r>
            <a:r>
              <a:rPr lang="en-US" i="1" dirty="0" smtClean="0"/>
              <a:t>Mozilla </a:t>
            </a:r>
            <a:r>
              <a:rPr lang="en-US" i="1" dirty="0" err="1" smtClean="0"/>
              <a:t>Backback</a:t>
            </a:r>
            <a:r>
              <a:rPr lang="en-US" i="1" dirty="0" smtClean="0"/>
              <a:t> </a:t>
            </a:r>
            <a:r>
              <a:rPr lang="el-GR" i="1" dirty="0" smtClean="0"/>
              <a:t>του χρήστη (</a:t>
            </a:r>
            <a:r>
              <a:rPr lang="en-US" i="1" dirty="0" smtClean="0"/>
              <a:t>quizzes)</a:t>
            </a:r>
          </a:p>
          <a:p>
            <a:pPr>
              <a:buFontTx/>
              <a:buChar char="-"/>
            </a:pPr>
            <a:r>
              <a:rPr lang="en-US" i="1" dirty="0" smtClean="0"/>
              <a:t> </a:t>
            </a:r>
            <a:r>
              <a:rPr lang="el-GR" i="1" dirty="0" err="1" smtClean="0"/>
              <a:t>Ημι</a:t>
            </a:r>
            <a:r>
              <a:rPr lang="el-GR" i="1" dirty="0" smtClean="0"/>
              <a:t>-αυτόματα με </a:t>
            </a:r>
            <a:r>
              <a:rPr lang="en-US" i="1" dirty="0" smtClean="0"/>
              <a:t>review </a:t>
            </a:r>
            <a:r>
              <a:rPr lang="el-GR" i="1" dirty="0" smtClean="0"/>
              <a:t>από εμάς (ή και από άλλα μέλη της κοινότητας)</a:t>
            </a:r>
          </a:p>
          <a:p>
            <a:pPr lvl="1">
              <a:buFontTx/>
              <a:buChar char="-"/>
            </a:pPr>
            <a:r>
              <a:rPr lang="el-GR" i="1" dirty="0" smtClean="0"/>
              <a:t> </a:t>
            </a:r>
            <a:r>
              <a:rPr lang="en-US" i="1" dirty="0" smtClean="0"/>
              <a:t>Projects</a:t>
            </a:r>
          </a:p>
          <a:p>
            <a:pPr lvl="2">
              <a:buFontTx/>
              <a:buChar char="-"/>
            </a:pPr>
            <a:r>
              <a:rPr lang="en-US" i="1" dirty="0" smtClean="0"/>
              <a:t> </a:t>
            </a:r>
            <a:r>
              <a:rPr lang="el-GR" i="1" dirty="0" smtClean="0"/>
              <a:t>Καθαρισμός </a:t>
            </a:r>
            <a:r>
              <a:rPr lang="en-US" i="1" dirty="0" smtClean="0"/>
              <a:t>Datasets</a:t>
            </a:r>
            <a:endParaRPr lang="el-GR" i="1" dirty="0" smtClean="0"/>
          </a:p>
          <a:p>
            <a:pPr lvl="2">
              <a:buFontTx/>
              <a:buChar char="-"/>
            </a:pPr>
            <a:r>
              <a:rPr lang="el-GR" i="1" dirty="0" smtClean="0"/>
              <a:t> Μοντελοποίηση δεδομένων</a:t>
            </a:r>
          </a:p>
          <a:p>
            <a:pPr lvl="2">
              <a:buFontTx/>
              <a:buChar char="-"/>
            </a:pPr>
            <a:r>
              <a:rPr lang="el-GR" i="1" dirty="0" smtClean="0"/>
              <a:t> </a:t>
            </a:r>
            <a:r>
              <a:rPr lang="en-US" i="1" dirty="0" smtClean="0"/>
              <a:t>Review </a:t>
            </a:r>
            <a:r>
              <a:rPr lang="el-GR" i="1" dirty="0" smtClean="0"/>
              <a:t>αποτελεσμάτων/μελετών άλλων χρηστών της κοινότητας</a:t>
            </a:r>
          </a:p>
          <a:p>
            <a:pPr lvl="2">
              <a:buFontTx/>
              <a:buChar char="-"/>
            </a:pPr>
            <a:r>
              <a:rPr lang="el-GR" i="1" dirty="0" smtClean="0"/>
              <a:t> εθελοντική συμμετοχή σε </a:t>
            </a:r>
            <a:r>
              <a:rPr lang="en-US" i="1" dirty="0" smtClean="0"/>
              <a:t>events</a:t>
            </a:r>
            <a:r>
              <a:rPr lang="el-GR" i="1" dirty="0" smtClean="0"/>
              <a:t>, προτάσεις</a:t>
            </a:r>
            <a:r>
              <a:rPr lang="en-US" i="1" dirty="0" smtClean="0"/>
              <a:t> </a:t>
            </a:r>
            <a:r>
              <a:rPr lang="el-GR" i="1" dirty="0" smtClean="0"/>
              <a:t>κ.λπ.</a:t>
            </a:r>
          </a:p>
        </p:txBody>
      </p:sp>
      <p:sp>
        <p:nvSpPr>
          <p:cNvPr id="11" name="10 - Ορθογώνιο"/>
          <p:cNvSpPr/>
          <p:nvPr/>
        </p:nvSpPr>
        <p:spPr>
          <a:xfrm>
            <a:off x="0" y="1792069"/>
            <a:ext cx="914400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l-GR" i="1" dirty="0" smtClean="0"/>
          </a:p>
          <a:p>
            <a:pPr algn="ctr"/>
            <a:endParaRPr lang="el-GR" i="1" dirty="0" smtClean="0"/>
          </a:p>
        </p:txBody>
      </p:sp>
      <p:sp>
        <p:nvSpPr>
          <p:cNvPr id="12" name="11 - Ορθογώνιο"/>
          <p:cNvSpPr/>
          <p:nvPr/>
        </p:nvSpPr>
        <p:spPr>
          <a:xfrm>
            <a:off x="0" y="3095625"/>
            <a:ext cx="9144000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endParaRPr lang="el-GR" i="1" dirty="0" smtClean="0"/>
          </a:p>
          <a:p>
            <a:pPr algn="ctr"/>
            <a:endParaRPr lang="el-GR" i="1" dirty="0" smtClean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Κοινότητα και Δράσεις Εκπαίδευσης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9200" y="58674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linkedeconomy@gmail.com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2899</TotalTime>
  <Words>137</Words>
  <Application>Microsoft Macintosh PowerPoint</Application>
  <PresentationFormat>On-screen Show (4:3)</PresentationFormat>
  <Paragraphs>24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 (Πρωτόγνωρα) Δεδομένα για την Οικονομία   Κοινότητα και Δράσεις Εκπαίδευσης</vt:lpstr>
      <vt:lpstr>Κοινότητα και Δράσεις Εκπαίδευσης</vt:lpstr>
      <vt:lpstr>Κοινότητα και Δράσεις Εκπαίδευσης</vt:lpstr>
      <vt:lpstr>Κοινότητα και Δράσεις Εκπαίδευσης</vt:lpstr>
      <vt:lpstr>Κοινότητα και Δράσεις Εκπαίδευσης</vt:lpstr>
      <vt:lpstr>Κοινότητα και Δράσεις Εκπαίδευσης</vt:lpstr>
      <vt:lpstr>Κοινότητα και Δράσεις Εκπαίδευσης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178</cp:revision>
  <dcterms:created xsi:type="dcterms:W3CDTF">2015-01-03T18:01:35Z</dcterms:created>
  <dcterms:modified xsi:type="dcterms:W3CDTF">2015-11-13T15:46:52Z</dcterms:modified>
</cp:coreProperties>
</file>